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908" y="217407"/>
            <a:ext cx="6421395" cy="2994187"/>
          </a:xfrm>
        </p:spPr>
        <p:txBody>
          <a:bodyPr/>
          <a:lstStyle/>
          <a:p>
            <a:pPr algn="ctr"/>
            <a:r>
              <a:rPr lang="es-ES" dirty="0"/>
              <a:t>Arte español en Nueva York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1161" y="3659660"/>
            <a:ext cx="9448800" cy="685800"/>
          </a:xfrm>
        </p:spPr>
        <p:txBody>
          <a:bodyPr>
            <a:normAutofit fontScale="77500" lnSpcReduction="20000"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3500" dirty="0" smtClean="0"/>
              <a:t>Peter Richards</a:t>
            </a:r>
            <a:endParaRPr lang="en-US" sz="3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12509" y="1619384"/>
            <a:ext cx="6409040" cy="360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6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103" y="2675551"/>
            <a:ext cx="5904470" cy="129302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El </a:t>
            </a:r>
            <a:r>
              <a:rPr lang="es-ES" dirty="0"/>
              <a:t>Museo </a:t>
            </a:r>
            <a:r>
              <a:rPr lang="es-ES" dirty="0" err="1" smtClean="0"/>
              <a:t>Metropolitan</a:t>
            </a: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04" y="395416"/>
            <a:ext cx="4946563" cy="604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9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4639" y="2700265"/>
            <a:ext cx="6250459" cy="1293028"/>
          </a:xfrm>
        </p:spPr>
        <p:txBody>
          <a:bodyPr>
            <a:normAutofit fontScale="90000"/>
          </a:bodyPr>
          <a:lstStyle/>
          <a:p>
            <a:r>
              <a:rPr lang="es-ES" dirty="0"/>
              <a:t>Bóvedas del </a:t>
            </a:r>
            <a:r>
              <a:rPr lang="es-ES" dirty="0" err="1"/>
              <a:t>Oyster</a:t>
            </a:r>
            <a:r>
              <a:rPr lang="es-ES" dirty="0"/>
              <a:t> Bar, Grand Central </a:t>
            </a:r>
            <a:r>
              <a:rPr lang="es-ES" dirty="0" smtClean="0"/>
              <a:t>Terminal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8" y="247134"/>
            <a:ext cx="4729124" cy="63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7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9351" y="2593173"/>
            <a:ext cx="6367849" cy="1293028"/>
          </a:xfrm>
        </p:spPr>
        <p:txBody>
          <a:bodyPr>
            <a:normAutofit/>
          </a:bodyPr>
          <a:lstStyle/>
          <a:p>
            <a:r>
              <a:rPr lang="es-ES" dirty="0"/>
              <a:t>El Museo </a:t>
            </a:r>
            <a:r>
              <a:rPr lang="es-ES" dirty="0" smtClean="0"/>
              <a:t>Guggenheim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9" y="296562"/>
            <a:ext cx="5004350" cy="61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8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437" y="2578129"/>
            <a:ext cx="3330147" cy="129302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Murales</a:t>
            </a:r>
            <a:r>
              <a:rPr lang="en-US" dirty="0" smtClean="0"/>
              <a:t> </a:t>
            </a:r>
            <a:r>
              <a:rPr lang="en-US" dirty="0"/>
              <a:t>del Rockefeller </a:t>
            </a:r>
            <a:r>
              <a:rPr lang="en-US" dirty="0" smtClean="0"/>
              <a:t>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98" y="914921"/>
            <a:ext cx="7642653" cy="50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0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4118" y="1777626"/>
            <a:ext cx="9339648" cy="316507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Los </a:t>
            </a:r>
            <a:r>
              <a:rPr lang="en-US" dirty="0" smtClean="0"/>
              <a:t>Cloisters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4482" y="1601385"/>
            <a:ext cx="6253433" cy="351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46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5026" y="906984"/>
            <a:ext cx="7784983" cy="5040809"/>
          </a:xfrm>
        </p:spPr>
        <p:txBody>
          <a:bodyPr>
            <a:normAutofit/>
          </a:bodyPr>
          <a:lstStyle/>
          <a:p>
            <a:r>
              <a:rPr lang="en-US" sz="7000" dirty="0"/>
              <a:t>¡</a:t>
            </a:r>
            <a:r>
              <a:rPr lang="en-US" sz="7000" dirty="0" err="1" smtClean="0"/>
              <a:t>adiós</a:t>
            </a:r>
            <a:r>
              <a:rPr lang="en-US" sz="7000" dirty="0" smtClean="0"/>
              <a:t> amigos!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270391736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2602</TotalTime>
  <Words>31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Vapor Trail</vt:lpstr>
      <vt:lpstr>Arte español en Nueva York</vt:lpstr>
      <vt:lpstr>El Museo Metropolitan </vt:lpstr>
      <vt:lpstr>Bóvedas del Oyster Bar, Grand Central Terminal</vt:lpstr>
      <vt:lpstr>El Museo Guggenheim</vt:lpstr>
      <vt:lpstr>Murales del Rockefeller Center</vt:lpstr>
      <vt:lpstr>Los Cloisters</vt:lpstr>
      <vt:lpstr>¡adiós amigos!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 español en Nueva York</dc:title>
  <dc:creator>Peter Richards</dc:creator>
  <cp:lastModifiedBy>Peter Richards</cp:lastModifiedBy>
  <cp:revision>13</cp:revision>
  <dcterms:created xsi:type="dcterms:W3CDTF">2016-04-24T20:39:20Z</dcterms:created>
  <dcterms:modified xsi:type="dcterms:W3CDTF">2016-04-26T16:01:53Z</dcterms:modified>
</cp:coreProperties>
</file>